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6"/>
    </p:embeddedFont>
    <p:embeddedFont>
      <p:font typeface="Oswald" pitchFamily="2" charset="77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>
      <p:cViewPr varScale="1">
        <p:scale>
          <a:sx n="148" d="100"/>
          <a:sy n="14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a7b53283e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a7b53283e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a7b53283e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a7b53283e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a7b53283e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a7b53283e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7b53283e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7b53283e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a7b53283e_0_1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a7b53283e_0_1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a7b53283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a7b53283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a7b53283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a7b53283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a7b53283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a7b53283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b1324cf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eb1324cf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7b53283e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a7b53283e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a7b53283e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a7b53283e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a7b53283e_0_1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a7b53283e_0_1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s-reference.com/cbb/seasons/2021-advanced-school-stats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ikit-learn.org/stable/modules/generated/sklearn.ensemble.RandomForestClassifier.html#sklearn.ensemble.RandomForestClassifier.predict_log_proba" TargetMode="External"/><Relationship Id="rId5" Type="http://schemas.openxmlformats.org/officeDocument/2006/relationships/hyperlink" Target="https://www.kaggle.com/c/ncaam-march-mania-2021" TargetMode="External"/><Relationship Id="rId4" Type="http://schemas.openxmlformats.org/officeDocument/2006/relationships/hyperlink" Target="https://kenpom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75300" y="895900"/>
            <a:ext cx="8520600" cy="202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Bracket Busters</a:t>
            </a:r>
            <a:endParaRPr sz="7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March Data Crunch Madness 2022</a:t>
            </a:r>
            <a:endParaRPr sz="40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3760" y="0"/>
            <a:ext cx="9136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473950" y="3605500"/>
            <a:ext cx="3903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Brian Rochford, Kevin Chavez,              Chris Tarzian &amp; Vibhav Raghav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Friendly Competition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Two members of our team attended Villanova &amp; Ohio State respectively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Teams faced off in the round of 32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Villanova pulled out a victory in a tightly contested game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Go Cats!</a:t>
            </a: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725" y="2866527"/>
            <a:ext cx="3940200" cy="1277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45024"/>
            <a:ext cx="1617575" cy="9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7425" y="445025"/>
            <a:ext cx="1389650" cy="9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6220488" y="697850"/>
            <a:ext cx="5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928250" y="1718550"/>
            <a:ext cx="3130500" cy="780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Villanova had a 68.5% probability to win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4422125" y="3240125"/>
            <a:ext cx="1140000" cy="3693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(2) Villanova</a:t>
            </a:r>
            <a:endParaRPr sz="1200" b="1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70925" y="149100"/>
            <a:ext cx="87792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Updated Bracket and Current Predictions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787" y="3559500"/>
            <a:ext cx="819475" cy="8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305238" y="4441000"/>
            <a:ext cx="2533500" cy="7389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verage"/>
                <a:ea typeface="Average"/>
                <a:cs typeface="Average"/>
                <a:sym typeface="Average"/>
              </a:rPr>
              <a:t>Arizona Wildcats</a:t>
            </a:r>
            <a:endParaRPr sz="1800">
              <a:solidFill>
                <a:srgbClr val="0B5394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Average"/>
                <a:ea typeface="Average"/>
                <a:cs typeface="Average"/>
                <a:sym typeface="Average"/>
              </a:rPr>
              <a:t>2022 MM Champions</a:t>
            </a:r>
            <a:endParaRPr sz="1800">
              <a:solidFill>
                <a:srgbClr val="0B5394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for Future Tournament Models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Implement a reducer that mitigates extremely high probabilities for winning teams. Thus, Log Loss won’t be so heavily affected by major upsets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Create an Upset Feature that could swing probabilities to the lower seeded team if they were within striking distance of the favorite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Use an Ensemble model and combine the results of multiple models for more efficient/accurate results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https://www.sports-reference.com/cbb/seasons/2021-advanced-school-stats.html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https://kenpom.com/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https://www.kaggle.com/c/ncaam-march-mania-2021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❖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https://scikit-learn.org/stable/modules/generated/sklearn.ensemble.RandomForestClassifier.html#sklearn.ensemble.RandomForestClassifier.predict_log_proba</a:t>
            </a:r>
            <a:endParaRPr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❖"/>
            </a:pPr>
            <a:r>
              <a:rPr lang="en" u="sng">
                <a:solidFill>
                  <a:schemeClr val="accent5"/>
                </a:solidFill>
              </a:rPr>
              <a:t>https://towardsdatascience.com/random-forest-in-python-24d0893d51c0</a:t>
            </a:r>
            <a:endParaRPr u="sng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29300" y="0"/>
            <a:ext cx="9311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5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Predicting 2022 Men’s Basketball March Madness Champion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68 Teams (including play-in teams)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67 Games (including play-in games)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longest streak of correct predictions for a bracket is 49 accomplished in 2019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unpredictability of the tournament is well documented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Currently NO perfect brackets remain in 2022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800" y="1479975"/>
            <a:ext cx="4566425" cy="22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246175" y="1137900"/>
            <a:ext cx="4602600" cy="3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Outsourced much of our data from Sports Reference.com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Wanted to beef up our analysis with basketball heavy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Sought to eliminate variables with minimal correlation to Team1_win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Aimed to reduce multicollinearity by identifying features that would be too heavily correlated with each other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For example: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Net Ranking and Win Tempo Diff  were heavily correlated. Eliminated Win Tempo Diff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60250"/>
            <a:ext cx="502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We focused on Logistic Regression and Random Forest Classification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Models built in 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Team1_win was the targeted prediction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Used a 70% training set and 30% testing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30 Features to initially choose from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Features were narrowed down using feature selection and feature correlation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475" y="973338"/>
            <a:ext cx="3196826" cy="31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580313" y="1148775"/>
            <a:ext cx="3117600" cy="17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Logistic Regression</a:t>
            </a:r>
            <a:endParaRPr sz="3500" b="1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/>
          </a:p>
        </p:txBody>
      </p:sp>
      <p:sp>
        <p:nvSpPr>
          <p:cNvPr id="89" name="Google Shape;89;p17"/>
          <p:cNvSpPr txBox="1"/>
          <p:nvPr/>
        </p:nvSpPr>
        <p:spPr>
          <a:xfrm>
            <a:off x="4987075" y="1148775"/>
            <a:ext cx="2693700" cy="13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Random Forest</a:t>
            </a:r>
            <a:endParaRPr sz="3500"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720500" y="1589475"/>
            <a:ext cx="90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VS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2000" y="2709900"/>
            <a:ext cx="3088500" cy="147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 testing data:</a:t>
            </a:r>
            <a:endParaRPr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75% accuracy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 Loss: 0.5429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 2019 Predictions:</a:t>
            </a:r>
            <a:endParaRPr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 Loss: 0.475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Correctly predicted games: 50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789675" y="2709888"/>
            <a:ext cx="3088500" cy="147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On testing data:</a:t>
            </a:r>
            <a:endParaRPr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73% accuracy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 Loss: 0.560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 2019 Predictions:</a:t>
            </a:r>
            <a:endParaRPr u="sng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 Loss: 0.398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❖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Correctly predicted games: 55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934150" y="4405400"/>
            <a:ext cx="447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Winner: Random Forest!! 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539663" y="1038575"/>
            <a:ext cx="1588525" cy="15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845400" y="1140100"/>
            <a:ext cx="2587425" cy="14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Insights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3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Feature selection optimized at 10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Model was overfitting when run with 5 variables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Number of estimators, random state, max number of features, were attributes we modified in our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Feature Importance favored two variables we made: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srs_diff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net_rating_diff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25" y="536000"/>
            <a:ext cx="3490700" cy="21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025" y="3064875"/>
            <a:ext cx="3490700" cy="160604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4834225" y="2999875"/>
            <a:ext cx="1907400" cy="465900"/>
          </a:xfrm>
          <a:prstGeom prst="ellipse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00" y="536053"/>
            <a:ext cx="1251425" cy="7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7229375" y="536050"/>
            <a:ext cx="18492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#1 in SRS rating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2016 Champion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#2 in SRS rating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2017 Champion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#1 in SRS rating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2018 Champion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#3 in SRS rating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2019 Champion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#2 in SRS rating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❖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2021 Champion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5962700" y="80500"/>
            <a:ext cx="2642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Past Champions</a:t>
            </a:r>
            <a:endParaRPr sz="1600" b="1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50" y="1336450"/>
            <a:ext cx="1247129" cy="70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500" y="2136853"/>
            <a:ext cx="1251425" cy="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50" y="2937250"/>
            <a:ext cx="1247126" cy="7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650" y="3737650"/>
            <a:ext cx="1247125" cy="7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1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SRS Rating</a:t>
            </a:r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18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SRS (Simple Rating System)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Rating that takes into account average point differential and strength of schedule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Great predictor of past champions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041250" y="2985475"/>
            <a:ext cx="2686200" cy="15714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2022 Teams Top 3 in SRS:</a:t>
            </a:r>
            <a:endParaRPr sz="1800" u="sng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Gonzaga 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Arizona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AutoNum type="arabicPeriod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Houston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9372" y="3439725"/>
            <a:ext cx="437949" cy="34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90138" y="3827538"/>
            <a:ext cx="376425" cy="3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4119" y="4242875"/>
            <a:ext cx="348444" cy="2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Ranking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2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Adjusted Offensive efficiency minus Adjusted Defensive efficiency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Took the difference in Team 1 Net Ranking and Team 2 Net Ranking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2nd most important feature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Used in our final model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950" y="1017725"/>
            <a:ext cx="3144175" cy="33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356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Upsets for First Round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6084900" y="1169425"/>
            <a:ext cx="2747400" cy="3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11 seeds had favorable matchups for a potential upset in the first round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6AA84F"/>
              </a:buClr>
              <a:buSzPts val="1800"/>
              <a:buChar char="➔"/>
            </a:pPr>
            <a:r>
              <a:rPr lang="en">
                <a:solidFill>
                  <a:srgbClr val="6AA84F"/>
                </a:solidFill>
              </a:rPr>
              <a:t>Michigan</a:t>
            </a:r>
            <a:endParaRPr>
              <a:solidFill>
                <a:srgbClr val="6AA84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➔"/>
            </a:pPr>
            <a:r>
              <a:rPr lang="en">
                <a:solidFill>
                  <a:srgbClr val="6AA84F"/>
                </a:solidFill>
              </a:rPr>
              <a:t>Notre Dame</a:t>
            </a:r>
            <a:endParaRPr>
              <a:solidFill>
                <a:srgbClr val="6AA84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➔"/>
            </a:pPr>
            <a:r>
              <a:rPr lang="en">
                <a:solidFill>
                  <a:srgbClr val="FF0000"/>
                </a:solidFill>
              </a:rPr>
              <a:t>Indiana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2"/>
                </a:solidFill>
              </a:rPr>
              <a:t>Michigan</a:t>
            </a:r>
            <a:r>
              <a:rPr lang="en">
                <a:solidFill>
                  <a:schemeClr val="lt2"/>
                </a:solidFill>
              </a:rPr>
              <a:t> and </a:t>
            </a:r>
            <a:r>
              <a:rPr lang="en" u="sng">
                <a:solidFill>
                  <a:schemeClr val="lt2"/>
                </a:solidFill>
              </a:rPr>
              <a:t>Notre Dame</a:t>
            </a:r>
            <a:r>
              <a:rPr lang="en">
                <a:solidFill>
                  <a:schemeClr val="lt2"/>
                </a:solidFill>
              </a:rPr>
              <a:t> pulled off the upset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75" y="1111175"/>
            <a:ext cx="5490150" cy="350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629</Words>
  <Application>Microsoft Macintosh PowerPoint</Application>
  <PresentationFormat>On-screen Show (16:9)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Oswald</vt:lpstr>
      <vt:lpstr>Average</vt:lpstr>
      <vt:lpstr>Arial</vt:lpstr>
      <vt:lpstr>Slate</vt:lpstr>
      <vt:lpstr>Bracket Busters March Data Crunch Madness 2022</vt:lpstr>
      <vt:lpstr>Introduction</vt:lpstr>
      <vt:lpstr>Data Processing</vt:lpstr>
      <vt:lpstr>Model Building   </vt:lpstr>
      <vt:lpstr>Model Selection </vt:lpstr>
      <vt:lpstr>Random Forest Insights</vt:lpstr>
      <vt:lpstr>SRS Rating</vt:lpstr>
      <vt:lpstr>Net Ranking</vt:lpstr>
      <vt:lpstr>Potential Upsets for First Round</vt:lpstr>
      <vt:lpstr>Friendly Competition</vt:lpstr>
      <vt:lpstr>PowerPoint Presentation</vt:lpstr>
      <vt:lpstr>Changes for Future Tournament Models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Bracket Busters March Data Crunch Madness 2022</dc:title>
  <cp:lastModifiedBy>Brian Rochford</cp:lastModifiedBy>
  <cp:revision>1</cp:revision>
  <dcterms:modified xsi:type="dcterms:W3CDTF">2022-05-18T18:36:54Z</dcterms:modified>
</cp:coreProperties>
</file>